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0018-541C-43A0-B329-A3A0ADBAB376}" type="datetimeFigureOut">
              <a:rPr lang="da-DK" smtClean="0"/>
              <a:t>01-09-2020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2F84-0055-4925-AE7B-97107DCE7BF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887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0018-541C-43A0-B329-A3A0ADBAB376}" type="datetimeFigureOut">
              <a:rPr lang="da-DK" smtClean="0"/>
              <a:t>01-09-2020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2F84-0055-4925-AE7B-97107DCE7BF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56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0018-541C-43A0-B329-A3A0ADBAB376}" type="datetimeFigureOut">
              <a:rPr lang="da-DK" smtClean="0"/>
              <a:t>01-09-2020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2F84-0055-4925-AE7B-97107DCE7BF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554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0018-541C-43A0-B329-A3A0ADBAB376}" type="datetimeFigureOut">
              <a:rPr lang="da-DK" smtClean="0"/>
              <a:t>01-09-2020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2F84-0055-4925-AE7B-97107DCE7BF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927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0018-541C-43A0-B329-A3A0ADBAB376}" type="datetimeFigureOut">
              <a:rPr lang="da-DK" smtClean="0"/>
              <a:t>01-09-2020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2F84-0055-4925-AE7B-97107DCE7BF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980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0018-541C-43A0-B329-A3A0ADBAB376}" type="datetimeFigureOut">
              <a:rPr lang="da-DK" smtClean="0"/>
              <a:t>01-09-2020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2F84-0055-4925-AE7B-97107DCE7BF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29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0018-541C-43A0-B329-A3A0ADBAB376}" type="datetimeFigureOut">
              <a:rPr lang="da-DK" smtClean="0"/>
              <a:t>01-09-2020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2F84-0055-4925-AE7B-97107DCE7BF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59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0018-541C-43A0-B329-A3A0ADBAB376}" type="datetimeFigureOut">
              <a:rPr lang="da-DK" smtClean="0"/>
              <a:t>01-09-2020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2F84-0055-4925-AE7B-97107DCE7BF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744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0018-541C-43A0-B329-A3A0ADBAB376}" type="datetimeFigureOut">
              <a:rPr lang="da-DK" smtClean="0"/>
              <a:t>01-09-2020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2F84-0055-4925-AE7B-97107DCE7BF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228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0018-541C-43A0-B329-A3A0ADBAB376}" type="datetimeFigureOut">
              <a:rPr lang="da-DK" smtClean="0"/>
              <a:t>01-09-2020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2F84-0055-4925-AE7B-97107DCE7BF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211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0018-541C-43A0-B329-A3A0ADBAB376}" type="datetimeFigureOut">
              <a:rPr lang="da-DK" smtClean="0"/>
              <a:t>01-09-2020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2F84-0055-4925-AE7B-97107DCE7BF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84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50018-541C-43A0-B329-A3A0ADBAB376}" type="datetimeFigureOut">
              <a:rPr lang="da-DK" smtClean="0"/>
              <a:t>01-09-2020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D2F84-0055-4925-AE7B-97107DCE7BF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5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30d08d7-2a6c-41c9-ad3d-6768e9a44c18@EURP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9" y="160627"/>
            <a:ext cx="432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b5a13a1-f558-4652-ab59-ba9a6474e44c@EURP1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01243" y="640627"/>
            <a:ext cx="384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1715f48-f9b2-4f09-b855-2b9941eeb1e6@EURP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14590" y="640627"/>
            <a:ext cx="384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bebfc0af-37d0-41c9-80d6-c16b6b2bf501@EURP19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6"/>
          <a:stretch/>
        </p:blipFill>
        <p:spPr bwMode="auto">
          <a:xfrm rot="5400000">
            <a:off x="5311863" y="4057322"/>
            <a:ext cx="2445454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315659" y="3639427"/>
            <a:ext cx="4309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Swiss </a:t>
            </a:r>
            <a:r>
              <a:rPr lang="da-DK" sz="1600" dirty="0" err="1"/>
              <a:t>premium</a:t>
            </a: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 smtClean="0"/>
              <a:t>300g </a:t>
            </a:r>
            <a:r>
              <a:rPr lang="da-DK" sz="1600" dirty="0" err="1"/>
              <a:t>truffle</a:t>
            </a:r>
            <a:r>
              <a:rPr lang="da-DK" sz="1600" dirty="0"/>
              <a:t> </a:t>
            </a:r>
            <a:r>
              <a:rPr lang="da-DK" sz="1600" dirty="0" smtClean="0"/>
              <a:t>ball (</a:t>
            </a:r>
            <a:r>
              <a:rPr lang="da-DK" sz="1600" dirty="0"/>
              <a:t>One shot product same as Lindt </a:t>
            </a:r>
            <a:r>
              <a:rPr lang="da-DK" sz="1600" dirty="0" err="1"/>
              <a:t>only</a:t>
            </a:r>
            <a:r>
              <a:rPr lang="da-DK" sz="1600" dirty="0"/>
              <a:t> I am told it </a:t>
            </a:r>
            <a:r>
              <a:rPr lang="da-DK" sz="1600" dirty="0" err="1"/>
              <a:t>tastes</a:t>
            </a:r>
            <a:r>
              <a:rPr lang="da-DK" sz="1600" dirty="0"/>
              <a:t> </a:t>
            </a:r>
            <a:r>
              <a:rPr lang="da-DK" sz="1600" dirty="0" err="1"/>
              <a:t>better</a:t>
            </a:r>
            <a:r>
              <a:rPr lang="da-DK" sz="1600" dirty="0"/>
              <a:t>.</a:t>
            </a:r>
            <a:br>
              <a:rPr lang="da-DK" sz="1600" dirty="0"/>
            </a:br>
            <a:r>
              <a:rPr lang="da-DK" sz="1600" dirty="0" smtClean="0"/>
              <a:t>Premium </a:t>
            </a:r>
            <a:r>
              <a:rPr lang="da-DK" sz="1600" dirty="0"/>
              <a:t>extra </a:t>
            </a:r>
            <a:r>
              <a:rPr lang="da-DK" sz="1600" dirty="0" err="1"/>
              <a:t>fineMilk</a:t>
            </a:r>
            <a:r>
              <a:rPr lang="da-DK" sz="1600" dirty="0"/>
              <a:t> </a:t>
            </a:r>
            <a:r>
              <a:rPr lang="da-DK" sz="1600" dirty="0" smtClean="0"/>
              <a:t>16,000 units</a:t>
            </a: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 smtClean="0"/>
              <a:t>Premium </a:t>
            </a:r>
            <a:r>
              <a:rPr lang="da-DK" sz="1600" dirty="0"/>
              <a:t>extra </a:t>
            </a:r>
            <a:r>
              <a:rPr lang="da-DK" sz="1600" dirty="0" err="1"/>
              <a:t>fineDark</a:t>
            </a:r>
            <a:r>
              <a:rPr lang="da-DK" sz="1600" dirty="0"/>
              <a:t> </a:t>
            </a:r>
            <a:r>
              <a:rPr lang="da-DK" sz="1600" dirty="0" smtClean="0"/>
              <a:t>18,000 units</a:t>
            </a: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 err="1" smtClean="0"/>
              <a:t>Packed</a:t>
            </a:r>
            <a:r>
              <a:rPr lang="da-DK" sz="1600" dirty="0" smtClean="0"/>
              <a:t> </a:t>
            </a:r>
            <a:r>
              <a:rPr lang="da-DK" sz="1600" dirty="0"/>
              <a:t>10 to a </a:t>
            </a:r>
            <a:r>
              <a:rPr lang="da-DK" sz="1600" dirty="0" err="1"/>
              <a:t>carton</a:t>
            </a:r>
            <a:r>
              <a:rPr lang="da-DK" sz="1600" dirty="0"/>
              <a:t> 96 </a:t>
            </a:r>
            <a:r>
              <a:rPr lang="da-DK" sz="1600" dirty="0" err="1"/>
              <a:t>carton</a:t>
            </a:r>
            <a:r>
              <a:rPr lang="da-DK" sz="1600" dirty="0"/>
              <a:t> to a pallet </a:t>
            </a:r>
            <a:br>
              <a:rPr lang="da-DK" sz="1600" dirty="0"/>
            </a:br>
            <a:r>
              <a:rPr lang="da-DK" sz="1600" dirty="0" smtClean="0"/>
              <a:t>BBE </a:t>
            </a:r>
            <a:r>
              <a:rPr lang="da-DK" sz="1600" dirty="0"/>
              <a:t>May </a:t>
            </a:r>
            <a:r>
              <a:rPr lang="da-DK" sz="1600" dirty="0" smtClean="0"/>
              <a:t>21</a:t>
            </a:r>
          </a:p>
          <a:p>
            <a:r>
              <a:rPr lang="da-DK" sz="1600" dirty="0" smtClean="0"/>
              <a:t>Languages: UK, SE</a:t>
            </a: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 smtClean="0"/>
              <a:t>RSP</a:t>
            </a:r>
            <a:r>
              <a:rPr lang="da-DK" sz="1600" dirty="0"/>
              <a:t>. 9.99 Euro </a:t>
            </a:r>
            <a:br>
              <a:rPr lang="da-DK" sz="1600" dirty="0"/>
            </a:b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81255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t="7748" r="10109" b="10673"/>
          <a:stretch/>
        </p:blipFill>
        <p:spPr>
          <a:xfrm rot="5400000">
            <a:off x="-295308" y="843627"/>
            <a:ext cx="4811060" cy="3708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t="2013" r="10440" b="10674"/>
          <a:stretch/>
        </p:blipFill>
        <p:spPr>
          <a:xfrm rot="5400000">
            <a:off x="3623200" y="892099"/>
            <a:ext cx="4800000" cy="360000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8341154" y="292097"/>
            <a:ext cx="3492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Simply</a:t>
            </a:r>
            <a:r>
              <a:rPr lang="da-DK" dirty="0" smtClean="0"/>
              <a:t> Swiss 175g </a:t>
            </a:r>
            <a:r>
              <a:rPr lang="da-DK" dirty="0" err="1" smtClean="0"/>
              <a:t>Assorted</a:t>
            </a:r>
            <a:r>
              <a:rPr lang="da-DK" dirty="0" smtClean="0"/>
              <a:t> – Premium </a:t>
            </a:r>
            <a:r>
              <a:rPr lang="da-DK" dirty="0" err="1" smtClean="0"/>
              <a:t>Chocolate</a:t>
            </a:r>
            <a:endParaRPr lang="da-DK" dirty="0" smtClean="0"/>
          </a:p>
          <a:p>
            <a:r>
              <a:rPr lang="da-DK" dirty="0" smtClean="0"/>
              <a:t>25 Units per Case</a:t>
            </a:r>
          </a:p>
          <a:p>
            <a:r>
              <a:rPr lang="da-DK" dirty="0" smtClean="0"/>
              <a:t>42 Cases </a:t>
            </a:r>
            <a:r>
              <a:rPr lang="da-DK" dirty="0"/>
              <a:t>per Pallet (UK</a:t>
            </a:r>
            <a:r>
              <a:rPr lang="da-DK" dirty="0" smtClean="0"/>
              <a:t>)</a:t>
            </a:r>
          </a:p>
          <a:p>
            <a:r>
              <a:rPr lang="da-DK" dirty="0" smtClean="0"/>
              <a:t>1050 Units per pallet</a:t>
            </a:r>
            <a:endParaRPr lang="da-DK" dirty="0"/>
          </a:p>
          <a:p>
            <a:r>
              <a:rPr lang="da-DK" dirty="0"/>
              <a:t>5</a:t>
            </a:r>
            <a:r>
              <a:rPr lang="da-DK" dirty="0" smtClean="0"/>
              <a:t>0,000 Units </a:t>
            </a:r>
            <a:r>
              <a:rPr lang="da-DK" dirty="0" err="1" smtClean="0"/>
              <a:t>available</a:t>
            </a:r>
            <a:r>
              <a:rPr lang="da-DK" dirty="0" smtClean="0"/>
              <a:t>/2,000 Cases</a:t>
            </a:r>
          </a:p>
          <a:p>
            <a:r>
              <a:rPr lang="da-DK" dirty="0" smtClean="0"/>
              <a:t>BBE: </a:t>
            </a:r>
            <a:r>
              <a:rPr lang="da-DK" dirty="0" err="1" smtClean="0"/>
              <a:t>Aug</a:t>
            </a:r>
            <a:r>
              <a:rPr lang="da-DK" dirty="0" smtClean="0"/>
              <a:t> 2021</a:t>
            </a:r>
          </a:p>
          <a:p>
            <a:r>
              <a:rPr lang="da-DK" dirty="0" smtClean="0"/>
              <a:t>Language: SE, UK</a:t>
            </a:r>
          </a:p>
          <a:p>
            <a:r>
              <a:rPr lang="da-DK" dirty="0"/>
              <a:t>RSP </a:t>
            </a:r>
            <a:r>
              <a:rPr lang="da-DK" dirty="0" smtClean="0"/>
              <a:t>Euro 2.99/3.49</a:t>
            </a:r>
            <a:r>
              <a:rPr lang="da-DK" dirty="0"/>
              <a:t/>
            </a:r>
            <a:br>
              <a:rPr lang="da-DK" dirty="0"/>
            </a:b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413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c1b2786-95af-4901-b757-bbc38e39931a@EURP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7682" y="811464"/>
            <a:ext cx="432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6f84a02c-62e1-4248-96ca-27e013817adb@EURP1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2482" y="811464"/>
            <a:ext cx="432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7302646" y="971679"/>
            <a:ext cx="4426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440g </a:t>
            </a:r>
            <a:r>
              <a:rPr lang="da-DK" dirty="0" err="1"/>
              <a:t>bunnies</a:t>
            </a:r>
            <a:r>
              <a:rPr lang="da-DK" dirty="0"/>
              <a:t> in </a:t>
            </a:r>
            <a:r>
              <a:rPr lang="da-DK" dirty="0" err="1"/>
              <a:t>full</a:t>
            </a:r>
            <a:r>
              <a:rPr lang="da-DK" dirty="0"/>
              <a:t> </a:t>
            </a:r>
            <a:r>
              <a:rPr lang="da-DK" dirty="0" err="1"/>
              <a:t>floor</a:t>
            </a:r>
            <a:r>
              <a:rPr lang="da-DK" dirty="0"/>
              <a:t> display </a:t>
            </a:r>
            <a:br>
              <a:rPr lang="da-DK" dirty="0"/>
            </a:br>
            <a:r>
              <a:rPr lang="da-DK" dirty="0" smtClean="0"/>
              <a:t>90 </a:t>
            </a:r>
            <a:r>
              <a:rPr lang="da-DK" dirty="0"/>
              <a:t>units in display </a:t>
            </a:r>
            <a:br>
              <a:rPr lang="da-DK" dirty="0"/>
            </a:br>
            <a:r>
              <a:rPr lang="da-DK" dirty="0" smtClean="0"/>
              <a:t>2 </a:t>
            </a:r>
            <a:r>
              <a:rPr lang="da-DK" dirty="0"/>
              <a:t>displays on a pallet</a:t>
            </a:r>
            <a:br>
              <a:rPr lang="da-DK" dirty="0"/>
            </a:br>
            <a:r>
              <a:rPr lang="da-DK" dirty="0" smtClean="0"/>
              <a:t>20 </a:t>
            </a:r>
            <a:r>
              <a:rPr lang="da-DK" dirty="0" err="1"/>
              <a:t>pallets</a:t>
            </a:r>
            <a:r>
              <a:rPr lang="da-DK" dirty="0"/>
              <a:t> </a:t>
            </a:r>
            <a:r>
              <a:rPr lang="da-DK" dirty="0" err="1"/>
              <a:t>available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smtClean="0"/>
              <a:t>BBE May/June 21</a:t>
            </a:r>
          </a:p>
          <a:p>
            <a:r>
              <a:rPr lang="da-DK" dirty="0" smtClean="0"/>
              <a:t>Lanuage: UK, DE, CH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RSP </a:t>
            </a:r>
            <a:r>
              <a:rPr lang="da-DK" dirty="0"/>
              <a:t>14.00 Euro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254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88d3a47-0783-4d2f-8ec7-9a87627ceecd@EURP19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t="11032" r="6498" b="16013"/>
          <a:stretch/>
        </p:blipFill>
        <p:spPr bwMode="auto">
          <a:xfrm>
            <a:off x="446809" y="301336"/>
            <a:ext cx="5049982" cy="333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6ea3ab24-9c37-49b7-9fb8-f1d808cf8588@EURP19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2016" r="11897" b="3864"/>
          <a:stretch/>
        </p:blipFill>
        <p:spPr bwMode="auto">
          <a:xfrm>
            <a:off x="5982179" y="1232212"/>
            <a:ext cx="4488873" cy="430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446809" y="3823855"/>
            <a:ext cx="50499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Extra fine Milk 35g x 6 bars (210g) </a:t>
            </a:r>
            <a:br>
              <a:rPr lang="da-DK" dirty="0"/>
            </a:br>
            <a:r>
              <a:rPr lang="da-DK" dirty="0" smtClean="0"/>
              <a:t>14 </a:t>
            </a:r>
            <a:r>
              <a:rPr lang="da-DK" dirty="0" err="1" smtClean="0"/>
              <a:t>pallets</a:t>
            </a:r>
            <a:r>
              <a:rPr lang="da-DK" dirty="0" smtClean="0"/>
              <a:t>/34,200 Units</a:t>
            </a:r>
            <a:r>
              <a:rPr lang="da-DK" dirty="0"/>
              <a:t/>
            </a:r>
            <a:br>
              <a:rPr lang="da-DK" dirty="0"/>
            </a:br>
            <a:r>
              <a:rPr lang="da-DK" dirty="0" err="1" smtClean="0"/>
              <a:t>Packed</a:t>
            </a:r>
            <a:r>
              <a:rPr lang="da-DK" dirty="0" smtClean="0"/>
              <a:t> </a:t>
            </a:r>
            <a:r>
              <a:rPr lang="da-DK" dirty="0"/>
              <a:t>12 </a:t>
            </a:r>
            <a:r>
              <a:rPr lang="da-DK" dirty="0" err="1"/>
              <a:t>packs</a:t>
            </a:r>
            <a:r>
              <a:rPr lang="da-DK" dirty="0"/>
              <a:t> to a </a:t>
            </a:r>
            <a:r>
              <a:rPr lang="da-DK" dirty="0" err="1"/>
              <a:t>carton</a:t>
            </a:r>
            <a:r>
              <a:rPr lang="da-DK" dirty="0"/>
              <a:t> 190 </a:t>
            </a:r>
            <a:r>
              <a:rPr lang="da-DK" dirty="0" err="1"/>
              <a:t>cartons</a:t>
            </a:r>
            <a:r>
              <a:rPr lang="da-DK" dirty="0"/>
              <a:t> on a </a:t>
            </a:r>
            <a:r>
              <a:rPr lang="da-DK" dirty="0" smtClean="0"/>
              <a:t>pallet</a:t>
            </a:r>
            <a:r>
              <a:rPr lang="da-DK" dirty="0"/>
              <a:t>.</a:t>
            </a:r>
            <a:br>
              <a:rPr lang="da-DK" dirty="0"/>
            </a:br>
            <a:r>
              <a:rPr lang="da-DK" dirty="0" smtClean="0"/>
              <a:t>BBE: 12.20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RSP </a:t>
            </a:r>
            <a:r>
              <a:rPr lang="da-DK" dirty="0"/>
              <a:t>7.95 Euro </a:t>
            </a:r>
            <a:endParaRPr lang="da-DK" dirty="0" smtClean="0"/>
          </a:p>
          <a:p>
            <a:r>
              <a:rPr lang="da-DK" dirty="0" smtClean="0"/>
              <a:t>Language: ES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9120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56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Office-tema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/>
  <cp:lastModifiedBy>office</cp:lastModifiedBy>
  <cp:revision>24</cp:revision>
  <dcterms:created xsi:type="dcterms:W3CDTF">2020-08-26T07:06:06Z</dcterms:created>
  <dcterms:modified xsi:type="dcterms:W3CDTF">2020-09-01T17:05:06Z</dcterms:modified>
</cp:coreProperties>
</file>