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84" r:id="rId5"/>
    <p:sldId id="285" r:id="rId6"/>
    <p:sldId id="286" r:id="rId7"/>
    <p:sldId id="271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a Spinney" initials="JS" lastIdx="1" clrIdx="0">
    <p:extLst>
      <p:ext uri="{19B8F6BF-5375-455C-9EA6-DF929625EA0E}">
        <p15:presenceInfo xmlns:p15="http://schemas.microsoft.com/office/powerpoint/2012/main" userId="S-1-5-21-527237240-1303643608-1801674531-8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B24834-BF35-7110-A10A-1E7ABE4A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06" y="1858342"/>
            <a:ext cx="2999492" cy="993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72C3DF-C067-D6BF-CC82-5D4A2D486935}"/>
              </a:ext>
            </a:extLst>
          </p:cNvPr>
          <p:cNvSpPr txBox="1"/>
          <p:nvPr/>
        </p:nvSpPr>
        <p:spPr>
          <a:xfrm>
            <a:off x="3120705" y="4005925"/>
            <a:ext cx="622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SPRING 2025 – AVAILABLE TO SELL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2157F0D-F943-5D3E-4C46-6A9D1F725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37867"/>
              </p:ext>
            </p:extLst>
          </p:nvPr>
        </p:nvGraphicFramePr>
        <p:xfrm>
          <a:off x="168275" y="270510"/>
          <a:ext cx="711204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4764">
                  <a:extLst>
                    <a:ext uri="{9D8B030D-6E8A-4147-A177-3AD203B41FA5}">
                      <a16:colId xmlns:a16="http://schemas.microsoft.com/office/drawing/2014/main" xmlns="" val="2830895683"/>
                    </a:ext>
                  </a:extLst>
                </a:gridCol>
                <a:gridCol w="4667276">
                  <a:extLst>
                    <a:ext uri="{9D8B030D-6E8A-4147-A177-3AD203B41FA5}">
                      <a16:colId xmlns:a16="http://schemas.microsoft.com/office/drawing/2014/main" xmlns="" val="18818819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78628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M01DD3 / K017A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PRNT KNIT JERSEY S/S BUTTON FRONT SHIRT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0862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A186DC6-19F6-B600-81E0-56DF930D1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0079"/>
              </p:ext>
            </p:extLst>
          </p:nvPr>
        </p:nvGraphicFramePr>
        <p:xfrm>
          <a:off x="171450" y="971550"/>
          <a:ext cx="4425769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25769">
                  <a:extLst>
                    <a:ext uri="{9D8B030D-6E8A-4147-A177-3AD203B41FA5}">
                      <a16:colId xmlns:a16="http://schemas.microsoft.com/office/drawing/2014/main" xmlns="" val="3649616934"/>
                    </a:ext>
                  </a:extLst>
                </a:gridCol>
              </a:tblGrid>
              <a:tr h="27139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COLOR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62308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GEOSTR - GEOMETRIC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15068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9139D38-3B90-38DD-9C93-9FB08991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95847"/>
              </p:ext>
            </p:extLst>
          </p:nvPr>
        </p:nvGraphicFramePr>
        <p:xfrm>
          <a:off x="171450" y="1714500"/>
          <a:ext cx="9895961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5493">
                  <a:extLst>
                    <a:ext uri="{9D8B030D-6E8A-4147-A177-3AD203B41FA5}">
                      <a16:colId xmlns:a16="http://schemas.microsoft.com/office/drawing/2014/main" xmlns="" val="1023239508"/>
                    </a:ext>
                  </a:extLst>
                </a:gridCol>
                <a:gridCol w="2102892">
                  <a:extLst>
                    <a:ext uri="{9D8B030D-6E8A-4147-A177-3AD203B41FA5}">
                      <a16:colId xmlns:a16="http://schemas.microsoft.com/office/drawing/2014/main" xmlns="" val="3469254478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1606367733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304298794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2355221020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2304138281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3529451798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xmlns="" val="45543982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SIZING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UNITS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SMALL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MEDIUM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LARGE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XLARGE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XXLARGE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61221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PREPACK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776824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20A1F-A477-C76E-9C12-7ADBD725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0" y="2628900"/>
            <a:ext cx="2647950" cy="3257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F6065B-0E80-80E5-EA28-E73A061BD443}"/>
              </a:ext>
            </a:extLst>
          </p:cNvPr>
          <p:cNvSpPr txBox="1"/>
          <p:nvPr/>
        </p:nvSpPr>
        <p:spPr>
          <a:xfrm>
            <a:off x="4112703" y="278266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SIZE SCALE: S, M, L, XL, XXL</a:t>
            </a:r>
          </a:p>
          <a:p>
            <a:r>
              <a:rPr lang="en-US" dirty="0"/>
              <a:t>PRE-PACK: 1-2-3-2-1(9)</a:t>
            </a:r>
          </a:p>
        </p:txBody>
      </p:sp>
    </p:spTree>
    <p:extLst>
      <p:ext uri="{BB962C8B-B14F-4D97-AF65-F5344CB8AC3E}">
        <p14:creationId xmlns:p14="http://schemas.microsoft.com/office/powerpoint/2010/main" val="420365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0F97AEE-AE8A-0A21-39EE-9EAEC47FF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93724"/>
              </p:ext>
            </p:extLst>
          </p:nvPr>
        </p:nvGraphicFramePr>
        <p:xfrm>
          <a:off x="243724" y="974748"/>
          <a:ext cx="808282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8469">
                  <a:extLst>
                    <a:ext uri="{9D8B030D-6E8A-4147-A177-3AD203B41FA5}">
                      <a16:colId xmlns:a16="http://schemas.microsoft.com/office/drawing/2014/main" xmlns="" val="804002548"/>
                    </a:ext>
                  </a:extLst>
                </a:gridCol>
                <a:gridCol w="5304351">
                  <a:extLst>
                    <a:ext uri="{9D8B030D-6E8A-4147-A177-3AD203B41FA5}">
                      <a16:colId xmlns:a16="http://schemas.microsoft.com/office/drawing/2014/main" xmlns="" val="277693763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STYLE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63750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M44DD3K017 /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PRNT KNIT JERSEY S/S BUTTON FRONT SHIRT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08683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BBE8D58-B582-4FE5-CBE3-3951D930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88474"/>
              </p:ext>
            </p:extLst>
          </p:nvPr>
        </p:nvGraphicFramePr>
        <p:xfrm>
          <a:off x="243724" y="2156519"/>
          <a:ext cx="7302500" cy="1104900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xmlns="" val="1686995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411092682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31266993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770054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67565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505743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410537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1616776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3820981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67721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CNILEA - CHINOIS GRN LEAVES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48446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GRKIMO - GRENADINE KIMONO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46439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STROMY - STORMY WEATHER JAPONICA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30629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TSDIAM - TAP SHOE DIAMONDE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4039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TSNPAL - TAP SHOE NEW PALMS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64446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A7EE07-DF54-1895-2883-189EF95E9D08}"/>
              </a:ext>
            </a:extLst>
          </p:cNvPr>
          <p:cNvSpPr txBox="1"/>
          <p:nvPr/>
        </p:nvSpPr>
        <p:spPr>
          <a:xfrm>
            <a:off x="196186" y="593828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IMAGES ON NEXT PAGE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0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A98123-7DF1-0072-5147-7F6A53ECF45B}"/>
              </a:ext>
            </a:extLst>
          </p:cNvPr>
          <p:cNvSpPr txBox="1"/>
          <p:nvPr/>
        </p:nvSpPr>
        <p:spPr>
          <a:xfrm>
            <a:off x="6700284" y="3801948"/>
            <a:ext cx="229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Tap Shoe New Palms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FFEE4A-95E4-5369-5987-CBFB71DD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284" y="4290721"/>
            <a:ext cx="2276475" cy="2447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0368BE-8B94-841B-A9D2-7CDD055327E0}"/>
              </a:ext>
            </a:extLst>
          </p:cNvPr>
          <p:cNvSpPr txBox="1"/>
          <p:nvPr/>
        </p:nvSpPr>
        <p:spPr>
          <a:xfrm>
            <a:off x="240668" y="228666"/>
            <a:ext cx="240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Chinois Green Leaves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A724F5-016A-C1D2-E712-286D476C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5" y="709653"/>
            <a:ext cx="1981200" cy="2657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8FA2F1-3360-D3C4-F214-D8628521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36" y="801930"/>
            <a:ext cx="2200847" cy="2755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41F436-E7D8-1D1C-ED9F-3A130D395B1F}"/>
              </a:ext>
            </a:extLst>
          </p:cNvPr>
          <p:cNvSpPr txBox="1"/>
          <p:nvPr/>
        </p:nvSpPr>
        <p:spPr>
          <a:xfrm>
            <a:off x="6839217" y="310405"/>
            <a:ext cx="296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Stormy Weather Japonica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0C8517-B559-FAF6-90B8-DF69B92E5741}"/>
              </a:ext>
            </a:extLst>
          </p:cNvPr>
          <p:cNvSpPr txBox="1"/>
          <p:nvPr/>
        </p:nvSpPr>
        <p:spPr>
          <a:xfrm>
            <a:off x="240668" y="3478783"/>
            <a:ext cx="23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Tap Shoe Diamonde</a:t>
            </a:r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A571657-BF4B-D3EF-708A-746541652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98" y="3814230"/>
            <a:ext cx="2352675" cy="30289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2FB8EA9-8153-D08B-530C-CDB79BE67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117" y="717223"/>
            <a:ext cx="3209925" cy="36766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174490-2E2B-9F22-4A44-97121BB87A8D}"/>
              </a:ext>
            </a:extLst>
          </p:cNvPr>
          <p:cNvSpPr txBox="1"/>
          <p:nvPr/>
        </p:nvSpPr>
        <p:spPr>
          <a:xfrm>
            <a:off x="3476847" y="267761"/>
            <a:ext cx="296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Grenadine Kimono</a:t>
            </a:r>
          </a:p>
        </p:txBody>
      </p:sp>
    </p:spTree>
    <p:extLst>
      <p:ext uri="{BB962C8B-B14F-4D97-AF65-F5344CB8AC3E}">
        <p14:creationId xmlns:p14="http://schemas.microsoft.com/office/powerpoint/2010/main" val="29694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591E26C-3D97-C5D6-70B6-F96470236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55656"/>
              </p:ext>
            </p:extLst>
          </p:nvPr>
        </p:nvGraphicFramePr>
        <p:xfrm>
          <a:off x="243724" y="974748"/>
          <a:ext cx="8082820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8469">
                  <a:extLst>
                    <a:ext uri="{9D8B030D-6E8A-4147-A177-3AD203B41FA5}">
                      <a16:colId xmlns:a16="http://schemas.microsoft.com/office/drawing/2014/main" xmlns="" val="804002548"/>
                    </a:ext>
                  </a:extLst>
                </a:gridCol>
                <a:gridCol w="5304351">
                  <a:extLst>
                    <a:ext uri="{9D8B030D-6E8A-4147-A177-3AD203B41FA5}">
                      <a16:colId xmlns:a16="http://schemas.microsoft.com/office/drawing/2014/main" xmlns="" val="277693763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STYLE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63750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M44DD3K017 /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PRNT KNIT JERSEY S/S BUTTON FRONT SHIRT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08683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39B99A0-AE5B-549F-C43C-C68999A26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65752"/>
              </p:ext>
            </p:extLst>
          </p:nvPr>
        </p:nvGraphicFramePr>
        <p:xfrm>
          <a:off x="319225" y="2182477"/>
          <a:ext cx="7302500" cy="1104900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xmlns="" val="354436786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50252232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10637040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059960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447695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21182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82170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420880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5716118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04577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BBSTRA - BLACK BEAUTY STRAIGHT UP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94544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BCDIAM - BUNGEE CORD DIAMONDE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64084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BFDIAM - BLUE FOG DIAMONDE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8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CMTROP - COCONUT MILK TROPISH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21282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CMTURK - COCONUT MILK TURK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8426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27DAF4-220E-18A4-00CE-61DE1660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2" y="3956270"/>
            <a:ext cx="6151397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6408E6-52DA-E3B5-2E02-861B6141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4" y="5942068"/>
            <a:ext cx="615139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40B5A1-DCE9-9ADE-D14D-27223E13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" y="857429"/>
            <a:ext cx="2072820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AC305B-929C-4B31-447D-F691232FF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" y="351417"/>
            <a:ext cx="3596952" cy="506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11E69B-AA0E-3EBE-FEAF-254DDC7C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153" y="704486"/>
            <a:ext cx="2420322" cy="3066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1C5C96-CA6A-25A5-5D9A-5B36C3DB2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878" y="357513"/>
            <a:ext cx="2359356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62FBC7-1820-D569-93E3-BD8B3CAA4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184" y="857429"/>
            <a:ext cx="2447925" cy="225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A766B4-8BDF-F58C-E1C4-DA33A5931F42}"/>
              </a:ext>
            </a:extLst>
          </p:cNvPr>
          <p:cNvSpPr txBox="1"/>
          <p:nvPr/>
        </p:nvSpPr>
        <p:spPr>
          <a:xfrm>
            <a:off x="2915757" y="419757"/>
            <a:ext cx="32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Bungee Cord Diamonde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DA70BD-295B-28CD-90E4-3E097431F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384" y="981254"/>
            <a:ext cx="2324100" cy="213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3BD68D-DC85-E1A7-A97D-A678D1E3D075}"/>
              </a:ext>
            </a:extLst>
          </p:cNvPr>
          <p:cNvSpPr txBox="1"/>
          <p:nvPr/>
        </p:nvSpPr>
        <p:spPr>
          <a:xfrm>
            <a:off x="6096000" y="453927"/>
            <a:ext cx="228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Fog Diamonde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59A5F4-12D7-BF26-C0F5-BBA3F34DC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6" y="3860691"/>
            <a:ext cx="1952625" cy="2276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CB78D1-A6A5-6D79-80C9-5DB8EE95AD75}"/>
              </a:ext>
            </a:extLst>
          </p:cNvPr>
          <p:cNvSpPr txBox="1"/>
          <p:nvPr/>
        </p:nvSpPr>
        <p:spPr>
          <a:xfrm>
            <a:off x="220516" y="3401708"/>
            <a:ext cx="241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Coconut Milk Turk</a:t>
            </a:r>
          </a:p>
        </p:txBody>
      </p:sp>
    </p:spTree>
    <p:extLst>
      <p:ext uri="{BB962C8B-B14F-4D97-AF65-F5344CB8AC3E}">
        <p14:creationId xmlns:p14="http://schemas.microsoft.com/office/powerpoint/2010/main" val="285285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7464EE-1589-EF62-2908-C74A14D9E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58008"/>
              </p:ext>
            </p:extLst>
          </p:nvPr>
        </p:nvGraphicFramePr>
        <p:xfrm>
          <a:off x="169877" y="749155"/>
          <a:ext cx="8813512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9644">
                  <a:extLst>
                    <a:ext uri="{9D8B030D-6E8A-4147-A177-3AD203B41FA5}">
                      <a16:colId xmlns:a16="http://schemas.microsoft.com/office/drawing/2014/main" xmlns="" val="3585006191"/>
                    </a:ext>
                  </a:extLst>
                </a:gridCol>
                <a:gridCol w="5783868">
                  <a:extLst>
                    <a:ext uri="{9D8B030D-6E8A-4147-A177-3AD203B41FA5}">
                      <a16:colId xmlns:a16="http://schemas.microsoft.com/office/drawing/2014/main" xmlns="" val="11146953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NUMBER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STYLE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4157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M48DD3K017 / 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PRNT KNIT JERSEY S/S BUTTON FRONT SHIRT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08567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298E1AE-8D3F-A533-406A-5ACF44AA0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71064"/>
              </p:ext>
            </p:extLst>
          </p:nvPr>
        </p:nvGraphicFramePr>
        <p:xfrm>
          <a:off x="139055" y="543666"/>
          <a:ext cx="12077373" cy="34632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16604">
                  <a:extLst>
                    <a:ext uri="{9D8B030D-6E8A-4147-A177-3AD203B41FA5}">
                      <a16:colId xmlns:a16="http://schemas.microsoft.com/office/drawing/2014/main" xmlns="" val="3398203928"/>
                    </a:ext>
                  </a:extLst>
                </a:gridCol>
                <a:gridCol w="838899">
                  <a:extLst>
                    <a:ext uri="{9D8B030D-6E8A-4147-A177-3AD203B41FA5}">
                      <a16:colId xmlns:a16="http://schemas.microsoft.com/office/drawing/2014/main" xmlns="" val="1156237797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xmlns="" val="3290252465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xmlns="" val="1634738800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xmlns="" val="3228609313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xmlns="" val="2633267272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xmlns="" val="3996502017"/>
                    </a:ext>
                  </a:extLst>
                </a:gridCol>
                <a:gridCol w="855677">
                  <a:extLst>
                    <a:ext uri="{9D8B030D-6E8A-4147-A177-3AD203B41FA5}">
                      <a16:colId xmlns:a16="http://schemas.microsoft.com/office/drawing/2014/main" xmlns="" val="848898392"/>
                    </a:ext>
                  </a:extLst>
                </a:gridCol>
                <a:gridCol w="844496">
                  <a:extLst>
                    <a:ext uri="{9D8B030D-6E8A-4147-A177-3AD203B41FA5}">
                      <a16:colId xmlns:a16="http://schemas.microsoft.com/office/drawing/2014/main" xmlns="" val="1122659402"/>
                    </a:ext>
                  </a:extLst>
                </a:gridCol>
                <a:gridCol w="613454">
                  <a:extLst>
                    <a:ext uri="{9D8B030D-6E8A-4147-A177-3AD203B41FA5}">
                      <a16:colId xmlns:a16="http://schemas.microsoft.com/office/drawing/2014/main" xmlns="" val="1183119513"/>
                    </a:ext>
                  </a:extLst>
                </a:gridCol>
                <a:gridCol w="613454">
                  <a:extLst>
                    <a:ext uri="{9D8B030D-6E8A-4147-A177-3AD203B41FA5}">
                      <a16:colId xmlns:a16="http://schemas.microsoft.com/office/drawing/2014/main" xmlns="" val="380323856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182722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03928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8015049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7636207"/>
                  </a:ext>
                </a:extLst>
              </a:tr>
              <a:tr h="2677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5158082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XXLARGE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696481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BBSTRA - BLACK BEAUTY STRAIGHT UP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115528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BLWAVE - BLUE FOG WAVES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593129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BWJOHN - BRIGHT WHITE JOHNNIE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3214475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CBTROP - CHINA BLUE TROPISH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9671501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CMTROP - COCONUT MILK TROPISH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5323174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GEOSTR - GEOMETRIC STRIPE WHITE SAND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3698905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SNOW2 - SNOW WHT AWNING STRIPE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8449128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STROMY - STORMY WEATHER JAPONICA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P-PACK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912772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72FD62-3872-69DE-A3EB-4CA64B21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5820515"/>
            <a:ext cx="6151397" cy="493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DD132C-5B89-9830-325F-6A401D2D4AF7}"/>
              </a:ext>
            </a:extLst>
          </p:cNvPr>
          <p:cNvSpPr txBox="1"/>
          <p:nvPr/>
        </p:nvSpPr>
        <p:spPr>
          <a:xfrm>
            <a:off x="169877" y="419850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S-M-L-XL-XXL</a:t>
            </a:r>
          </a:p>
          <a:p>
            <a:r>
              <a:rPr lang="en-US" dirty="0"/>
              <a:t>1-2-3-2-1=9</a:t>
            </a:r>
          </a:p>
        </p:txBody>
      </p:sp>
    </p:spTree>
    <p:extLst>
      <p:ext uri="{BB962C8B-B14F-4D97-AF65-F5344CB8AC3E}">
        <p14:creationId xmlns:p14="http://schemas.microsoft.com/office/powerpoint/2010/main" val="57473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872607-2B44-D7E8-8FFF-B7643B70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78" y="833855"/>
            <a:ext cx="2036240" cy="2115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930F67-4098-BB15-7AA8-F7A57953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63" y="949689"/>
            <a:ext cx="2274005" cy="1999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95BD6E-6724-FF30-D477-AE9B43EA666A}"/>
              </a:ext>
            </a:extLst>
          </p:cNvPr>
          <p:cNvSpPr txBox="1"/>
          <p:nvPr/>
        </p:nvSpPr>
        <p:spPr>
          <a:xfrm>
            <a:off x="2803898" y="418448"/>
            <a:ext cx="20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Fog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FFEA04-92D1-41CE-5789-839B13F2ECC5}"/>
              </a:ext>
            </a:extLst>
          </p:cNvPr>
          <p:cNvSpPr txBox="1"/>
          <p:nvPr/>
        </p:nvSpPr>
        <p:spPr>
          <a:xfrm>
            <a:off x="7217708" y="425467"/>
            <a:ext cx="20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Blue </a:t>
            </a:r>
            <a:r>
              <a:rPr lang="en-US" dirty="0" err="1"/>
              <a:t>Tropish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3CE5DE-69D7-FADD-6936-3E13E82A7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908" y="905440"/>
            <a:ext cx="2419350" cy="3067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D5E923-61DB-2C08-62A7-E86F2AA21BB8}"/>
              </a:ext>
            </a:extLst>
          </p:cNvPr>
          <p:cNvSpPr txBox="1"/>
          <p:nvPr/>
        </p:nvSpPr>
        <p:spPr>
          <a:xfrm>
            <a:off x="9460622" y="464523"/>
            <a:ext cx="225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Coconut Milk </a:t>
            </a:r>
            <a:r>
              <a:rPr lang="en-US" dirty="0" err="1"/>
              <a:t>Tropish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D09460-DDE7-410A-C0D3-A89CB68D6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26" y="878876"/>
            <a:ext cx="2072820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8843A1-1E3E-C5D9-0CB1-FCF5ABE73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424"/>
            <a:ext cx="3593805" cy="503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CDD633-BFA8-0691-9B00-08833524D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2" y="3858385"/>
            <a:ext cx="2447925" cy="289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98E473-1439-524D-12B5-467E9C446948}"/>
              </a:ext>
            </a:extLst>
          </p:cNvPr>
          <p:cNvSpPr txBox="1"/>
          <p:nvPr/>
        </p:nvSpPr>
        <p:spPr>
          <a:xfrm>
            <a:off x="268573" y="3469912"/>
            <a:ext cx="194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Sand Geo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8A6C3EF-4FD2-B63A-EF2C-C2392FF20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807" y="3934492"/>
            <a:ext cx="2124075" cy="2266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EB664F-4B82-9C9A-D2F6-3FAC52455651}"/>
              </a:ext>
            </a:extLst>
          </p:cNvPr>
          <p:cNvSpPr txBox="1"/>
          <p:nvPr/>
        </p:nvSpPr>
        <p:spPr>
          <a:xfrm>
            <a:off x="2330840" y="3519366"/>
            <a:ext cx="22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 White Awning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36363F-7197-42E1-A0F5-F9C39B866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988" y="3996753"/>
            <a:ext cx="2200275" cy="2752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B693BE-67C9-6667-DBF4-4D7016967A29}"/>
              </a:ext>
            </a:extLst>
          </p:cNvPr>
          <p:cNvSpPr txBox="1"/>
          <p:nvPr/>
        </p:nvSpPr>
        <p:spPr>
          <a:xfrm>
            <a:off x="4691760" y="3550959"/>
            <a:ext cx="289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Stormy Weather Japonica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CB585C-59EB-B8B1-E267-C6AD0C9BD6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138" y="790338"/>
            <a:ext cx="2305050" cy="2276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144BB3-E745-A18D-A24F-4D14218F723E}"/>
              </a:ext>
            </a:extLst>
          </p:cNvPr>
          <p:cNvSpPr txBox="1"/>
          <p:nvPr/>
        </p:nvSpPr>
        <p:spPr>
          <a:xfrm>
            <a:off x="4840138" y="418448"/>
            <a:ext cx="233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 White </a:t>
            </a:r>
            <a:r>
              <a:rPr lang="en-US" dirty="0" err="1"/>
              <a:t>Johnnnie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3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5854</TotalTime>
  <Words>397</Words>
  <Application>Microsoft Office PowerPoint</Application>
  <PresentationFormat>Widescreen</PresentationFormat>
  <Paragraphs>225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STOCKS</dc:creator>
  <cp:lastModifiedBy>Microsoft account</cp:lastModifiedBy>
  <cp:revision>265</cp:revision>
  <dcterms:created xsi:type="dcterms:W3CDTF">2025-05-13T21:52:29Z</dcterms:created>
  <dcterms:modified xsi:type="dcterms:W3CDTF">2025-07-05T07:55:44Z</dcterms:modified>
</cp:coreProperties>
</file>